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24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717415" y="1700808"/>
            <a:ext cx="7848872" cy="4144825"/>
            <a:chOff x="179512" y="2020479"/>
            <a:chExt cx="8588088" cy="4641377"/>
          </a:xfrm>
        </p:grpSpPr>
        <p:sp>
          <p:nvSpPr>
            <p:cNvPr id="21" name="Textfeld 20"/>
            <p:cNvSpPr txBox="1"/>
            <p:nvPr/>
          </p:nvSpPr>
          <p:spPr>
            <a:xfrm>
              <a:off x="180537" y="4076692"/>
              <a:ext cx="5020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1:100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179512" y="6415635"/>
              <a:ext cx="11224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1:100 + 2% BSA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3046749" y="4066753"/>
              <a:ext cx="5020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1:400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feld 24"/>
            <p:cNvSpPr txBox="1"/>
            <p:nvPr/>
          </p:nvSpPr>
          <p:spPr>
            <a:xfrm>
              <a:off x="3045724" y="6405696"/>
              <a:ext cx="11224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1:400 + 2% BSA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5894213" y="4056813"/>
              <a:ext cx="5020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1:800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5893188" y="6395756"/>
              <a:ext cx="108715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1:800 +2% BSA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" name="Grafik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382" y="2035225"/>
              <a:ext cx="2743908" cy="2052000"/>
            </a:xfrm>
            <a:prstGeom prst="rect">
              <a:avLst/>
            </a:prstGeom>
          </p:spPr>
        </p:pic>
        <p:pic>
          <p:nvPicPr>
            <p:cNvPr id="31" name="Grafik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1840" y="2038235"/>
              <a:ext cx="2743908" cy="2052000"/>
            </a:xfrm>
            <a:prstGeom prst="rect">
              <a:avLst/>
            </a:prstGeom>
          </p:spPr>
        </p:pic>
        <p:pic>
          <p:nvPicPr>
            <p:cNvPr id="1024" name="Grafik 10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6249" y="2020479"/>
              <a:ext cx="2743907" cy="2052000"/>
            </a:xfrm>
            <a:prstGeom prst="rect">
              <a:avLst/>
            </a:prstGeom>
          </p:spPr>
        </p:pic>
        <p:pic>
          <p:nvPicPr>
            <p:cNvPr id="1025" name="Grafik 10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536" y="4365104"/>
              <a:ext cx="2743908" cy="2052000"/>
            </a:xfrm>
            <a:prstGeom prst="rect">
              <a:avLst/>
            </a:prstGeom>
          </p:spPr>
        </p:pic>
        <p:pic>
          <p:nvPicPr>
            <p:cNvPr id="1027" name="Grafik 10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1758" y="4373491"/>
              <a:ext cx="2743908" cy="2052000"/>
            </a:xfrm>
            <a:prstGeom prst="rect">
              <a:avLst/>
            </a:prstGeom>
          </p:spPr>
        </p:pic>
        <p:pic>
          <p:nvPicPr>
            <p:cNvPr id="1028" name="Grafik 10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3692" y="4387417"/>
              <a:ext cx="2743908" cy="2052000"/>
            </a:xfrm>
            <a:prstGeom prst="rect">
              <a:avLst/>
            </a:prstGeom>
          </p:spPr>
        </p:pic>
      </p:grpSp>
      <p:sp>
        <p:nvSpPr>
          <p:cNvPr id="18" name="Textfeld 1"/>
          <p:cNvSpPr txBox="1">
            <a:spLocks noChangeArrowheads="1"/>
          </p:cNvSpPr>
          <p:nvPr/>
        </p:nvSpPr>
        <p:spPr bwMode="auto">
          <a:xfrm>
            <a:off x="2332190" y="923801"/>
            <a:ext cx="45440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CD31 (#158-2B3)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#101-M92 / HU1401-01)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Group 3"/>
          <p:cNvGrpSpPr>
            <a:grpSpLocks/>
          </p:cNvGrpSpPr>
          <p:nvPr/>
        </p:nvGrpSpPr>
        <p:grpSpPr bwMode="auto">
          <a:xfrm>
            <a:off x="349250" y="130968"/>
            <a:ext cx="8445501" cy="6596063"/>
            <a:chOff x="173" y="66"/>
            <a:chExt cx="5320" cy="4155"/>
          </a:xfrm>
        </p:grpSpPr>
        <p:grpSp>
          <p:nvGrpSpPr>
            <p:cNvPr id="32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34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35" name="Picture 6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" name="Rechteck 19"/>
          <p:cNvSpPr/>
          <p:nvPr/>
        </p:nvSpPr>
        <p:spPr>
          <a:xfrm>
            <a:off x="488951" y="5928623"/>
            <a:ext cx="8341474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staining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CD31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HUVEC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without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BSA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Conju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gated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goat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anti-mouse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ALEXA Flour 488 [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was diluted 1:100 to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1:800.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[IF_HU1401-01] </a:t>
            </a:r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Bildschirmpräsentation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8</cp:revision>
  <cp:lastPrinted>2014-01-30T09:19:49Z</cp:lastPrinted>
  <dcterms:created xsi:type="dcterms:W3CDTF">2014-01-30T08:05:57Z</dcterms:created>
  <dcterms:modified xsi:type="dcterms:W3CDTF">2015-03-24T15:09:34Z</dcterms:modified>
</cp:coreProperties>
</file>